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16256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426" y="-78"/>
      </p:cViewPr>
      <p:guideLst>
        <p:guide orient="horz" pos="51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5049897"/>
            <a:ext cx="7772400" cy="3484504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9211733"/>
            <a:ext cx="6400800" cy="41543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7602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57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2815"/>
            <a:ext cx="2057400" cy="32877009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2815"/>
            <a:ext cx="6019800" cy="3287700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15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9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0445986"/>
            <a:ext cx="7772400" cy="322862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6889987"/>
            <a:ext cx="7772400" cy="35559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652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8989721"/>
            <a:ext cx="4038600" cy="254301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8989721"/>
            <a:ext cx="4038600" cy="254301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266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50994"/>
            <a:ext cx="8229600" cy="2709333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638786"/>
            <a:ext cx="4040188" cy="15164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5155259"/>
            <a:ext cx="4040188" cy="93660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3638786"/>
            <a:ext cx="4041775" cy="15164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5155259"/>
            <a:ext cx="4041775" cy="93660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8349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844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5034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647230"/>
            <a:ext cx="3008313" cy="275448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647231"/>
            <a:ext cx="5111750" cy="138740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3401720"/>
            <a:ext cx="3008313" cy="111195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42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11379200"/>
            <a:ext cx="5486400" cy="134337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1452504"/>
            <a:ext cx="5486400" cy="975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12722579"/>
            <a:ext cx="5486400" cy="19078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418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650994"/>
            <a:ext cx="8229600" cy="2709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793068"/>
            <a:ext cx="8229600" cy="107282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15066905"/>
            <a:ext cx="21336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052E5-37F0-4601-865F-7826BCAB2223}" type="datetimeFigureOut">
              <a:rPr lang="pt-BR" smtClean="0"/>
              <a:t>28/06/2017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15066905"/>
            <a:ext cx="28956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15066905"/>
            <a:ext cx="21336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3F794-E5E6-48D9-8F02-A12BAFC764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5527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93745" y="1287240"/>
            <a:ext cx="855651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806700" algn="ctr"/>
                <a:tab pos="5611813" algn="r"/>
              </a:tabLst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FUI - 2017 – 9º Festival Universitário de Inverno do CES/UFCG</a:t>
            </a:r>
            <a:endParaRPr kumimoji="0" lang="pt-BR" b="1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806700" algn="ctr"/>
                <a:tab pos="5611813" algn="r"/>
              </a:tabLst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I Simpósio de Políticas Públicas e as suas diferentes interfaces na Educação e Saúde</a:t>
            </a:r>
            <a:endParaRPr kumimoji="0" lang="pt-BR" b="1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4" name="Picture 6" descr="Resultado de imagem para simbolo da ufc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9128"/>
            <a:ext cx="1079145" cy="127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magem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7" y="179424"/>
            <a:ext cx="1440161" cy="1107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Direção do CES\Desktop\FUI 2017\Normas e modelos\Imagem FUI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7812360" y="326726"/>
            <a:ext cx="792088" cy="1248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461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93</TotalTime>
  <Words>25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Nathanielly</dc:creator>
  <cp:lastModifiedBy>Direção do CES</cp:lastModifiedBy>
  <cp:revision>8</cp:revision>
  <dcterms:created xsi:type="dcterms:W3CDTF">2017-06-25T20:50:25Z</dcterms:created>
  <dcterms:modified xsi:type="dcterms:W3CDTF">2017-06-28T13:27:00Z</dcterms:modified>
</cp:coreProperties>
</file>